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1A1B8-1C34-46F2-BC6B-098F34B51645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8D82D-1AE8-42A2-B8BA-C101A78A20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95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ИНИЦИАТИВНОЕ БЮДЖЕТИРОВАНИЕ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dirty="0"/>
              <a:t>Инициативное бюджетирование</a:t>
            </a:r>
          </a:p>
          <a:p>
            <a:r>
              <a:rPr lang="ru-RU" b="1" dirty="0"/>
              <a:t>Инициативный бюджет</a:t>
            </a: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1026" name="Picture 2" descr="C:\Users\USER\Documents\2019\Доклады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4" y="1412776"/>
            <a:ext cx="780256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697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ocuments\2019\Доклады\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7484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Users\USER\Documents\2019\Доклады\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5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5238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USER\Documents\2019\Доклады\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5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20865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 descr="C:\Users\USER\Documents\2019\Доклады\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" y="332656"/>
            <a:ext cx="7802880" cy="5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190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ocuments\2019\Доклады\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8450952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69314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ocuments\2019\Доклады\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424936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2878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ocuments\2019\Доклады\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8280920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0428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ocuments\2019\Доклады\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80920" cy="5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964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USER\Documents\2019\Доклады\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352928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897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SER\Documents\2019\Доклады\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579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82675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SER\Documents\2019\Доклады\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8208912" cy="572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95170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</Words>
  <Application>Microsoft Office PowerPoint</Application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ИНИЦИАТИВНОЕ БЮДЖЕТИРОВАНИЕ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Инициативное бюджетирование Инициативный бюджет           Инициативное бюджетирование Инициативный бюджет           Инициативное бюджетирование Инициативный бюджет                                               </dc:title>
  <dc:creator>USER</dc:creator>
  <cp:lastModifiedBy>USER</cp:lastModifiedBy>
  <cp:revision>11</cp:revision>
  <dcterms:created xsi:type="dcterms:W3CDTF">2019-06-14T11:51:48Z</dcterms:created>
  <dcterms:modified xsi:type="dcterms:W3CDTF">2019-06-14T12:39:12Z</dcterms:modified>
</cp:coreProperties>
</file>